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267" y="-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Герой моей семьи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3"/>
          <a:stretch/>
        </p:blipFill>
        <p:spPr bwMode="auto">
          <a:xfrm>
            <a:off x="12576" y="-794"/>
            <a:ext cx="7029400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Лапшова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Ева,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лет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 детский сад 105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88980" y="755576"/>
            <a:ext cx="3276602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Герой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моей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семьи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70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702945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7902"/>
          <a:stretch/>
        </p:blipFill>
        <p:spPr bwMode="auto">
          <a:xfrm>
            <a:off x="269874" y="467544"/>
            <a:ext cx="6316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37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702945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3906" r="4235" b="5906"/>
          <a:stretch/>
        </p:blipFill>
        <p:spPr bwMode="auto">
          <a:xfrm>
            <a:off x="522101" y="323528"/>
            <a:ext cx="5913010" cy="692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1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702945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4166" r="4798" b="5303"/>
          <a:stretch/>
        </p:blipFill>
        <p:spPr bwMode="auto">
          <a:xfrm>
            <a:off x="872716" y="611558"/>
            <a:ext cx="5112568" cy="690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1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702945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9072" y="1835696"/>
            <a:ext cx="485985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ПОБЕДУ!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073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</Words>
  <Application>Microsoft Office PowerPoint</Application>
  <PresentationFormat>Экран (4:3)</PresentationFormat>
  <Paragraphs>10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Герой моей семьи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моей семьи</dc:title>
  <dc:creator>Пользователь</dc:creator>
  <cp:lastModifiedBy>Пользователь</cp:lastModifiedBy>
  <cp:revision>2</cp:revision>
  <dcterms:created xsi:type="dcterms:W3CDTF">2025-04-24T06:13:12Z</dcterms:created>
  <dcterms:modified xsi:type="dcterms:W3CDTF">2025-04-24T06:31:48Z</dcterms:modified>
</cp:coreProperties>
</file>